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a385c51f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a385c51f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f66a9b35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f66a9b35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f66a9b35f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f66a9b35f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41068949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41068949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41068949c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41068949c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41068949c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41068949c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41068949c8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41068949c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613300"/>
            <a:ext cx="8520600" cy="1118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WOLFPACK AWARDS 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2024 - 2025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8575" y="1881750"/>
            <a:ext cx="3147375" cy="30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Droid Serif"/>
                <a:ea typeface="Droid Serif"/>
                <a:cs typeface="Droid Serif"/>
                <a:sym typeface="Droid Serif"/>
              </a:rPr>
              <a:t>HONOURS WITH DISTINCTION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000000"/>
                </a:solidFill>
              </a:rPr>
              <a:t>Average mark for Language Arts, Social Studies, Math, Science and Physical Education of 90% or higher.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2000"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6513" y="303577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Droid Serif"/>
                <a:ea typeface="Droid Serif"/>
                <a:cs typeface="Droid Serif"/>
                <a:sym typeface="Droid Serif"/>
              </a:rPr>
              <a:t>HONOURS 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000000"/>
                </a:solidFill>
              </a:rPr>
              <a:t>Average mark for Language Arts, Social Studies, Math, Science and Physical Education between 80 and 89.9%.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20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6513" y="303577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Droid Serif"/>
                <a:ea typeface="Droid Serif"/>
                <a:cs typeface="Droid Serif"/>
                <a:sym typeface="Droid Serif"/>
              </a:rPr>
              <a:t>HONOURABLE MENTION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000000"/>
                </a:solidFill>
              </a:rPr>
              <a:t>Average mark for Language Arts, Social Studies, Math, Science and Physical Education </a:t>
            </a:r>
            <a:r>
              <a:rPr lang="en-GB" sz="2000">
                <a:solidFill>
                  <a:schemeClr val="dk1"/>
                </a:solidFill>
              </a:rPr>
              <a:t>between 75 and 79.9%.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2000"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6513" y="303577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PCP AMBASSADOR AWARD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For a student in the PCP program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Consistently demonstrates the biblical values of the PCP program (integrity, respect for others, kindness to all, willingness to serve, and a commitment to growing their faith in Jesus Christ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4988" y="321012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FRENCH AS A SECOND LANGUAGE AWARD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For grade 5 and 6 students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Demonstrated excellence in FSL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Based on a combination of achieving the highest overall grade and displaying a positive attitude and commitment toward learning French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8313" y="338447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ATHLETIC DO RIGHT AWARDS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Grade 5-6 students: minimum 2 teams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Grade 7-9 students: minimum 3 teams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Teams are: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Cross Country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Volleyball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Basketball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Badminton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Track at the County level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Soccer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Indoor Games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GB">
                <a:solidFill>
                  <a:srgbClr val="000000"/>
                </a:solidFill>
              </a:rPr>
              <a:t>Participation in annual division golf tournament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8313" y="334962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Droid Serif"/>
                <a:ea typeface="Droid Serif"/>
                <a:cs typeface="Droid Serif"/>
                <a:sym typeface="Droid Serif"/>
              </a:rPr>
              <a:t>PAT 100%</a:t>
            </a:r>
            <a:endParaRPr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Grade 6 and 9 students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>
                <a:solidFill>
                  <a:srgbClr val="000000"/>
                </a:solidFill>
              </a:rPr>
              <a:t>Given to those who earn 100% on any of the year end Provincial Achievement Exams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1388" y="3454225"/>
            <a:ext cx="166687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